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5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091086-9921-4B72-ABBB-F0D6A7C53ECD}" v="214" dt="2019-12-29T23:46:20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318" autoAdjust="0"/>
  </p:normalViewPr>
  <p:slideViewPr>
    <p:cSldViewPr snapToGrid="0">
      <p:cViewPr varScale="1">
        <p:scale>
          <a:sx n="68" d="100"/>
          <a:sy n="68" d="100"/>
        </p:scale>
        <p:origin x="12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2BAF6C5-05C4-4B6C-905F-45E6CC717A54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8D95D06-13DE-4F20-A464-FE7E02B6DA6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264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706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799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907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4142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489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53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08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562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66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489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017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2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693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207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505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112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D1C60-0F2A-4CEA-8635-90DE164FAF41}" type="datetimeFigureOut">
              <a:rPr lang="he-IL" smtClean="0"/>
              <a:t>ו'/אב/תש"ף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812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914A-1F13-40A0-AF40-DCD23ABDA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47FE6-E3D5-44D0-B2A4-842563171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CA6B3E-1A47-4C82-88F0-61A9CE1D3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56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47AAB1-9B33-44A8-8DF5-9DA0E2573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0637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20BE65-DA1D-471B-AF0F-03188A93D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908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2E051B2-B3FB-43B8-9175-F65EF059F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93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F35B19-59C9-4BD8-82DC-83F6F72A1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524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, computer&#10;&#10;Description automatically generated">
            <a:extLst>
              <a:ext uri="{FF2B5EF4-FFF2-40B4-BE49-F238E27FC236}">
                <a16:creationId xmlns:a16="http://schemas.microsoft.com/office/drawing/2014/main" id="{4E896DDB-1F9F-4B98-9831-D03645D99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7877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person in a suit and tie&#10;&#10;Description automatically generated">
            <a:extLst>
              <a:ext uri="{FF2B5EF4-FFF2-40B4-BE49-F238E27FC236}">
                <a16:creationId xmlns:a16="http://schemas.microsoft.com/office/drawing/2014/main" id="{309CA5B0-8BF2-4284-8D8D-F198A8AAD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213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E6F396-B54E-467B-AF77-2BA64B373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029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raffic, phone&#10;&#10;Description automatically generated">
            <a:extLst>
              <a:ext uri="{FF2B5EF4-FFF2-40B4-BE49-F238E27FC236}">
                <a16:creationId xmlns:a16="http://schemas.microsoft.com/office/drawing/2014/main" id="{C810E8E0-7A5A-403D-BBF9-08DE63F09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600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picture containing clock&#10;&#10;Description automatically generated">
            <a:extLst>
              <a:ext uri="{FF2B5EF4-FFF2-40B4-BE49-F238E27FC236}">
                <a16:creationId xmlns:a16="http://schemas.microsoft.com/office/drawing/2014/main" id="{47E8A9B0-BAE1-4E7E-9A1E-A0ABBD988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203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oup of people in different poses for the camera&#10;&#10;Description automatically generated">
            <a:extLst>
              <a:ext uri="{FF2B5EF4-FFF2-40B4-BE49-F238E27FC236}">
                <a16:creationId xmlns:a16="http://schemas.microsoft.com/office/drawing/2014/main" id="{48748922-2C14-4993-834A-37FD37E91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179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hoto, different, display, clock&#10;&#10;Description automatically generated">
            <a:extLst>
              <a:ext uri="{FF2B5EF4-FFF2-40B4-BE49-F238E27FC236}">
                <a16:creationId xmlns:a16="http://schemas.microsoft.com/office/drawing/2014/main" id="{8D20740F-6794-4B77-A3DA-2CACF9143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2789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</Words>
  <Application>Microsoft Office PowerPoint</Application>
  <PresentationFormat>Widescreen</PresentationFormat>
  <Paragraphs>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אלי חיימוב</dc:creator>
  <cp:lastModifiedBy>אלי חיימוב</cp:lastModifiedBy>
  <cp:revision>2</cp:revision>
  <dcterms:created xsi:type="dcterms:W3CDTF">2020-07-28T13:21:35Z</dcterms:created>
  <dcterms:modified xsi:type="dcterms:W3CDTF">2020-07-28T13:31:54Z</dcterms:modified>
</cp:coreProperties>
</file>